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7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210E4-CC77-4DDE-8AFA-9E5A0D9A52E3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722B-2815-4E5F-BF19-2DF1CBF8C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46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722B-2815-4E5F-BF19-2DF1CBF8C53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3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AU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96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6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2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5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4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2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57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2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AU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AU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A74-2D6D-4312-9915-9A7E8CE4E40B}" type="datetimeFigureOut">
              <a:rPr lang="en-AU" smtClean="0"/>
              <a:t>11/08/14</a:t>
            </a:fld>
            <a:endParaRPr lang="en-A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29E-26ED-4653-8893-E7F4E110EC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0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opbox\Foto's\2014-03-01 Australië\2014-08-07 Slow School of Business\Voor Carolyn\DSC_02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5" b="5940"/>
          <a:stretch/>
        </p:blipFill>
        <p:spPr bwMode="auto">
          <a:xfrm>
            <a:off x="-753144" y="425152"/>
            <a:ext cx="1072919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548605" y="-749746"/>
            <a:ext cx="10241210" cy="9681070"/>
          </a:xfrm>
          <a:prstGeom prst="rect">
            <a:avLst/>
          </a:prstGeom>
          <a:blipFill dpi="0" rotWithShape="1">
            <a:blip r:embed="rId2" cstate="screen">
              <a:alphaModFix amt="5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kstvak 2"/>
          <p:cNvSpPr txBox="1"/>
          <p:nvPr/>
        </p:nvSpPr>
        <p:spPr>
          <a:xfrm>
            <a:off x="-1836712" y="5848581"/>
            <a:ext cx="12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err="1" smtClean="0">
                <a:latin typeface="Arial Black" panose="020B0A04020102020204" pitchFamily="34" charset="0"/>
              </a:rPr>
              <a:t>Photography</a:t>
            </a:r>
            <a:r>
              <a:rPr lang="nl-NL" sz="3600" b="1" dirty="0" smtClean="0">
                <a:latin typeface="Arial Black" panose="020B0A04020102020204" pitchFamily="34" charset="0"/>
              </a:rPr>
              <a:t> </a:t>
            </a:r>
            <a:r>
              <a:rPr lang="nl-NL" sz="3600" b="1" dirty="0" err="1" smtClean="0">
                <a:latin typeface="Arial Black" panose="020B0A04020102020204" pitchFamily="34" charset="0"/>
              </a:rPr>
              <a:t>by</a:t>
            </a:r>
            <a:r>
              <a:rPr lang="nl-NL" sz="3600" b="1" dirty="0" smtClean="0">
                <a:latin typeface="Arial Black" panose="020B0A04020102020204" pitchFamily="34" charset="0"/>
              </a:rPr>
              <a:t> Rachel </a:t>
            </a:r>
            <a:r>
              <a:rPr lang="nl-NL" sz="3600" b="1" dirty="0" err="1" smtClean="0">
                <a:latin typeface="Arial Black" panose="020B0A04020102020204" pitchFamily="34" charset="0"/>
              </a:rPr>
              <a:t>Morssink</a:t>
            </a:r>
            <a:endParaRPr lang="en-A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Dropbox\Foto's\2014-03-01 Australië\2014-08-07 Slow School of Business\Voor Carolyn\DSC_0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997" y="2951"/>
            <a:ext cx="6295003" cy="41693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ropbox\Foto's\2014-03-01 Australië\2014-08-07 Slow School of Business\Voor Carolyn\DSC_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378" y="4172343"/>
            <a:ext cx="4054840" cy="268565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ropbox\Foto's\2014-03-01 Australië\2014-08-07 Slow School of Business\Voor Carolyn\DSC_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905"/>
            <a:ext cx="1467758" cy="22160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ropbox\Foto's\2014-03-01 Australië\2014-08-07 Slow School of Business\Voor Carolyn\DSC_00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9844" y="4941168"/>
            <a:ext cx="2894060" cy="191683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ropbox\Foto's\2014-03-01 Australië\2014-08-07 Slow School of Business\Voor Carolyn\DSC_003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57" r="15539"/>
          <a:stretch/>
        </p:blipFill>
        <p:spPr bwMode="auto">
          <a:xfrm>
            <a:off x="1481047" y="-73102"/>
            <a:ext cx="1607127" cy="22407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:\Dropbox\Foto's\2014-03-01 Australië\2014-08-07 Slow School of Business\Voor Carolyn\DSC_002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18" t="43834" b="7372"/>
          <a:stretch/>
        </p:blipFill>
        <p:spPr bwMode="auto">
          <a:xfrm>
            <a:off x="6636219" y="4172342"/>
            <a:ext cx="2479534" cy="107012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ropbox\Foto's\2014-03-01 Australië\2014-08-07 Slow School of Business\Voor Carolyn\DSC_001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218" y="5197012"/>
            <a:ext cx="2507781" cy="16609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ropbox\Foto's\2014-03-01 Australië\2014-08-07 Slow School of Business\Voor Carolyn\DSC_0023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8"/>
          <a:stretch/>
        </p:blipFill>
        <p:spPr bwMode="auto">
          <a:xfrm>
            <a:off x="-196294" y="2146294"/>
            <a:ext cx="3284015" cy="25148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:\Dropbox\Foto's\2014-03-01 Australië\2014-08-07 Slow School of Business\Voor Carolyn\DSC_002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877" y="4169690"/>
            <a:ext cx="1152128" cy="76309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D:\Dropbox\Foto's\2014-03-01 Australië\2014-08-07 Slow School of Business\Voor Carolyn\DSC_002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51" y="4169689"/>
            <a:ext cx="1152129" cy="76309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:\Dropbox\Foto's\2014-03-01 Australië\2014-08-07 Slow School of Business\Voor Carolyn\DSC_0034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" t="756" r="20102" b="2458"/>
          <a:stretch/>
        </p:blipFill>
        <p:spPr bwMode="auto">
          <a:xfrm>
            <a:off x="2188799" y="4169690"/>
            <a:ext cx="903176" cy="76309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4" t="17189" b="109"/>
          <a:stretch/>
        </p:blipFill>
        <p:spPr>
          <a:xfrm>
            <a:off x="5076056" y="1801188"/>
            <a:ext cx="1543954" cy="33595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1" t="9165" r="4224" b="973"/>
          <a:stretch/>
        </p:blipFill>
        <p:spPr>
          <a:xfrm>
            <a:off x="6804248" y="1801189"/>
            <a:ext cx="1497499" cy="33595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5" t="5033" r="21229"/>
          <a:stretch/>
        </p:blipFill>
        <p:spPr>
          <a:xfrm>
            <a:off x="2699792" y="1801190"/>
            <a:ext cx="1653682" cy="33595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6" t="9656" r="24521" b="9009"/>
          <a:stretch/>
        </p:blipFill>
        <p:spPr>
          <a:xfrm>
            <a:off x="827584" y="1801191"/>
            <a:ext cx="1698990" cy="33595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1" t="12022" r="11300" b="127"/>
          <a:stretch/>
        </p:blipFill>
        <p:spPr>
          <a:xfrm>
            <a:off x="899592" y="664972"/>
            <a:ext cx="2530531" cy="45835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" t="10373" r="307" b="6269"/>
          <a:stretch/>
        </p:blipFill>
        <p:spPr>
          <a:xfrm>
            <a:off x="4067945" y="3818232"/>
            <a:ext cx="4690866" cy="26909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79838"/>
            <a:ext cx="3923125" cy="259843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714216"/>
            <a:ext cx="1192340" cy="1800200"/>
          </a:xfrm>
          <a:prstGeom prst="rect">
            <a:avLst/>
          </a:prstGeom>
          <a:ln w="28575"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68305"/>
            <a:ext cx="2160240" cy="143080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878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6"/>
          <a:stretch/>
        </p:blipFill>
        <p:spPr>
          <a:xfrm>
            <a:off x="5652120" y="388060"/>
            <a:ext cx="2808312" cy="19027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2" r="15951" b="9200"/>
          <a:stretch/>
        </p:blipFill>
        <p:spPr>
          <a:xfrm>
            <a:off x="5652120" y="2531563"/>
            <a:ext cx="2808312" cy="18896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665294"/>
            <a:ext cx="2808312" cy="18600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48093"/>
            <a:ext cx="4948268" cy="32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470" y="4869160"/>
            <a:ext cx="3655261" cy="242101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6" r="4189"/>
          <a:stretch/>
        </p:blipFill>
        <p:spPr>
          <a:xfrm>
            <a:off x="6752286" y="4941168"/>
            <a:ext cx="2861700" cy="211033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004" y="-47387"/>
            <a:ext cx="2421996" cy="160417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973" y="-27384"/>
            <a:ext cx="3287294" cy="21772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49" y="-125252"/>
            <a:ext cx="1770282" cy="267277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2" y="0"/>
            <a:ext cx="2392712" cy="15847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8" t="4876" r="12804" b="17404"/>
          <a:stretch/>
        </p:blipFill>
        <p:spPr>
          <a:xfrm>
            <a:off x="3507299" y="4845105"/>
            <a:ext cx="3301732" cy="232831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8" t="5337" b="4300"/>
          <a:stretch/>
        </p:blipFill>
        <p:spPr>
          <a:xfrm>
            <a:off x="6843534" y="1494910"/>
            <a:ext cx="2336977" cy="35646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3" r="6248"/>
          <a:stretch/>
        </p:blipFill>
        <p:spPr>
          <a:xfrm>
            <a:off x="-881107" y="1484784"/>
            <a:ext cx="3247697" cy="20036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Afbeelding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68" r="43391" b="11496"/>
          <a:stretch/>
        </p:blipFill>
        <p:spPr>
          <a:xfrm>
            <a:off x="2393755" y="4844277"/>
            <a:ext cx="1492073" cy="200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3" t="2" r="17922" b="33215"/>
          <a:stretch/>
        </p:blipFill>
        <p:spPr>
          <a:xfrm>
            <a:off x="2392973" y="1676425"/>
            <a:ext cx="4416058" cy="31678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26" t="10" r="1287"/>
          <a:stretch/>
        </p:blipFill>
        <p:spPr>
          <a:xfrm>
            <a:off x="-58840" y="3488450"/>
            <a:ext cx="2425430" cy="157114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6" r="4325"/>
          <a:stretch/>
        </p:blipFill>
        <p:spPr>
          <a:xfrm>
            <a:off x="0" y="3403605"/>
            <a:ext cx="4788024" cy="34788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0"/>
            <a:ext cx="5217692" cy="34558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892580"/>
            <a:ext cx="3044102" cy="2016224"/>
          </a:xfrm>
          <a:prstGeom prst="rect">
            <a:avLst/>
          </a:prstGeom>
        </p:spPr>
      </p:pic>
      <p:pic>
        <p:nvPicPr>
          <p:cNvPr id="7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5" y="764704"/>
            <a:ext cx="30441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1" r="4938" b="4317"/>
          <a:stretch/>
        </p:blipFill>
        <p:spPr>
          <a:xfrm>
            <a:off x="693683" y="717331"/>
            <a:ext cx="3878317" cy="27116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4" t="1571" r="9699" b="476"/>
          <a:stretch/>
        </p:blipFill>
        <p:spPr>
          <a:xfrm>
            <a:off x="5004047" y="2005202"/>
            <a:ext cx="3184635" cy="28475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1" b="14692"/>
          <a:stretch/>
        </p:blipFill>
        <p:spPr>
          <a:xfrm flipH="1">
            <a:off x="693683" y="3769940"/>
            <a:ext cx="3878317" cy="23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338761" cy="1549050"/>
          </a:xfrm>
          <a:prstGeom prst="rect">
            <a:avLst/>
          </a:prstGeom>
        </p:spPr>
      </p:pic>
      <p:pic>
        <p:nvPicPr>
          <p:cNvPr id="4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6" t="8409"/>
          <a:stretch/>
        </p:blipFill>
        <p:spPr>
          <a:xfrm>
            <a:off x="0" y="5472528"/>
            <a:ext cx="1903013" cy="1381323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0"/>
            <a:ext cx="1619672" cy="2445390"/>
          </a:xfrm>
          <a:prstGeom prst="rect">
            <a:avLst/>
          </a:prstGeom>
        </p:spPr>
      </p:pic>
      <p:pic>
        <p:nvPicPr>
          <p:cNvPr id="7" name="Afbeelding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61" y="1549050"/>
            <a:ext cx="5919767" cy="3920884"/>
          </a:xfrm>
          <a:prstGeom prst="rect">
            <a:avLst/>
          </a:prstGeom>
        </p:spPr>
      </p:pic>
      <p:pic>
        <p:nvPicPr>
          <p:cNvPr id="9" name="Afbeelding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3" b="3295"/>
          <a:stretch/>
        </p:blipFill>
        <p:spPr>
          <a:xfrm>
            <a:off x="7164288" y="5470754"/>
            <a:ext cx="1979712" cy="13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</Words>
  <Application>Microsoft Macintosh PowerPoint</Application>
  <PresentationFormat>On-screen Show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Repacker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Rachel</dc:creator>
  <cp:lastModifiedBy>macintosh</cp:lastModifiedBy>
  <cp:revision>23</cp:revision>
  <dcterms:created xsi:type="dcterms:W3CDTF">2014-08-08T23:42:42Z</dcterms:created>
  <dcterms:modified xsi:type="dcterms:W3CDTF">2014-08-11T00:25:10Z</dcterms:modified>
</cp:coreProperties>
</file>